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20" d="100"/>
          <a:sy n="120" d="100"/>
        </p:scale>
        <p:origin x="150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8A87D-373A-A1D1-E719-22FC382AC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2DBDD-7020-8B8F-0265-E67633373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46360-2D81-4E74-2595-EF1EFD169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ABAE-4D95-46FC-9576-7D0697E33236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FA83D-7264-4973-0BF1-79E29713B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22366-668F-629A-50F7-B26DCB3A0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B754-7F2B-4896-83DB-CD83A2364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1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6681F-F857-6EA7-753E-5A32DBB9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9BC35-FF09-B4D6-A8BA-1807C048C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6FCC8-9B2A-68B2-A767-4074AE5A7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ABAE-4D95-46FC-9576-7D0697E33236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7B1F8-1976-24D8-B732-B1F6BCDC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26BE7-C36E-D71B-BD0D-0E0371C0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B754-7F2B-4896-83DB-CD83A2364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6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52D748-C800-2E9E-F96E-310331EE9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16543-68B2-2026-05F7-674A53EE8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99231-B17D-FBF6-CE3D-938C744DC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ABAE-4D95-46FC-9576-7D0697E33236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6D9A6-D8E6-3595-0FB5-37D0723D5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D2C3D-8021-EA99-EFAE-CAED44EC0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B754-7F2B-4896-83DB-CD83A2364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42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C3CBE-CF6B-3A29-527A-B0A0CDFDE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1364B-3C9A-094E-1441-B661CDE01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D9A80-DE3B-E956-F5A9-C3D086E41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ABAE-4D95-46FC-9576-7D0697E33236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8412F-756C-C29C-B380-96E709E93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DD672-8DD1-B898-3D44-8EF453A6A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B754-7F2B-4896-83DB-CD83A2364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88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A4BA5-47C1-C597-0CF8-AF7E599F3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37176-7506-992D-8983-73E94F618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E9E56-4B2F-A8B8-5C12-34DABC19E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ABAE-4D95-46FC-9576-7D0697E33236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C051C-3AFF-C330-CF86-310377462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AA713-8141-963E-296D-69BFBF91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B754-7F2B-4896-83DB-CD83A2364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81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61E7-F4B8-0A3F-BB98-D8B06D5FF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6D07C-0A84-5C52-81BA-193D3C451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2C254-09B8-0874-38B9-D9658A798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76417-6CF7-BFC5-3152-CC11F69C0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ABAE-4D95-46FC-9576-7D0697E33236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3D3937-9FDB-945E-B1C0-135741BF7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C820E-FBCE-2A53-2933-ABA513FB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B754-7F2B-4896-83DB-CD83A2364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70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0159C-DCC4-7EF3-BE06-54F71CFC9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F12C2-617E-6C2D-CA79-F94F495BA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FA889-2D93-3952-89A6-A9C2A1B1A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0B218D-ABC0-072F-C42A-23DCF6F92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703FAA-DB3F-31A3-B4C3-608AF756DF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4D3E9D-110E-BE3F-DFBA-F08EA225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ABAE-4D95-46FC-9576-7D0697E33236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9993E-145D-60C7-0277-3CBFC9ADB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EBF83-3304-CE7F-D5C7-344A1DFA0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B754-7F2B-4896-83DB-CD83A2364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42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2B05B-1765-3F4D-94F3-0D8BF8E5C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69E4F-3E44-6312-9773-84A22F23F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ABAE-4D95-46FC-9576-7D0697E33236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D392E-B858-D883-F50D-638899E34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858D9-B104-686E-2199-1A3FF6174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B754-7F2B-4896-83DB-CD83A2364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01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C233A5-CDD0-4FA4-EDAF-5499F5FD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ABAE-4D95-46FC-9576-7D0697E33236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F9AEF-3054-AA30-88A0-65272E908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6E0BA-BD78-41D4-6482-27308E696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B754-7F2B-4896-83DB-CD83A2364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8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A165-68D5-113D-B071-5ABA2B53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0B17F-3CDE-9E26-25C7-6DCA13C7E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65AC9-0D4B-3119-5C7C-89FD9FF8C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6A61C-6872-45BC-CFA5-80C2CD806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ABAE-4D95-46FC-9576-7D0697E33236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E47AE-D166-D6E3-A39A-24CAE0113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D4B7D-BAAB-36A9-86E1-E5E2B796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B754-7F2B-4896-83DB-CD83A2364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99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40F68-B806-14C1-DAE0-1C6096978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5D027-481A-AC53-9815-F7D3447AAB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7B86E-35E4-37CF-03D0-30D618C3D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0A254-F00C-E6D9-4B6A-5469B6FCD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ABAE-4D95-46FC-9576-7D0697E33236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1D30D-D5F8-C1AA-F0F9-B2CACFD20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E7FD7-3609-372B-69EF-48184E35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B754-7F2B-4896-83DB-CD83A2364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00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AA3EB2-6F5A-308A-CC75-4FA77F791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6EA9D-EB0E-D980-87EC-D3270DC5C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D1C1E-6A26-215B-B88F-34FAC0EA5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04ABAE-4D95-46FC-9576-7D0697E33236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4B4B4-2E99-EC20-2485-391507C1A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24CC0-2F4A-0422-BAB9-BEB5C7CBC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E5B754-7F2B-4896-83DB-CD83A2364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74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25219F4-FA7A-6CE0-AC5D-88E73158214F}"/>
              </a:ext>
            </a:extLst>
          </p:cNvPr>
          <p:cNvGrpSpPr/>
          <p:nvPr/>
        </p:nvGrpSpPr>
        <p:grpSpPr>
          <a:xfrm>
            <a:off x="1945532" y="817197"/>
            <a:ext cx="8774790" cy="5484398"/>
            <a:chOff x="1945532" y="817197"/>
            <a:chExt cx="8774790" cy="54843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6602992-25C7-A118-E77D-97B1FF8DD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45532" y="817197"/>
              <a:ext cx="8774790" cy="54843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154593-89F6-6869-9CA0-08DD1624776A}"/>
                </a:ext>
              </a:extLst>
            </p:cNvPr>
            <p:cNvSpPr txBox="1"/>
            <p:nvPr/>
          </p:nvSpPr>
          <p:spPr>
            <a:xfrm>
              <a:off x="4356813" y="6070763"/>
              <a:ext cx="61314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The NHS Urgent and Emergency Care Survey has Section 251 (NHS Act 2006) approval to process contact details.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61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B166048-06DA-62B9-F1C1-27F75016A1DA}"/>
              </a:ext>
            </a:extLst>
          </p:cNvPr>
          <p:cNvGrpSpPr/>
          <p:nvPr/>
        </p:nvGrpSpPr>
        <p:grpSpPr>
          <a:xfrm>
            <a:off x="1916349" y="869706"/>
            <a:ext cx="8589523" cy="5367571"/>
            <a:chOff x="1916349" y="869706"/>
            <a:chExt cx="8589523" cy="53675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E439D4-71A5-43F2-A540-3A1BEF990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6349" y="869706"/>
              <a:ext cx="8589523" cy="53675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EC2DD8-623B-01B2-2B23-80177DE2DB80}"/>
                </a:ext>
              </a:extLst>
            </p:cNvPr>
            <p:cNvSpPr txBox="1"/>
            <p:nvPr/>
          </p:nvSpPr>
          <p:spPr>
            <a:xfrm>
              <a:off x="4356813" y="6006445"/>
              <a:ext cx="61314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The NHS Urgent and Emergency Care Survey has Section 251 (NHS Act 2006) approval to process contact details.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3701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F24E2B7-64C3-2216-701A-F6F03A05016B}"/>
              </a:ext>
            </a:extLst>
          </p:cNvPr>
          <p:cNvGrpSpPr/>
          <p:nvPr/>
        </p:nvGrpSpPr>
        <p:grpSpPr>
          <a:xfrm>
            <a:off x="1864468" y="784292"/>
            <a:ext cx="8623810" cy="5289415"/>
            <a:chOff x="1864468" y="784292"/>
            <a:chExt cx="8623810" cy="528941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5268AAB-B063-1719-A1AF-130A88CA9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64468" y="784292"/>
              <a:ext cx="8463064" cy="5289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B079BB-3837-4249-56B0-066F35A635C9}"/>
                </a:ext>
              </a:extLst>
            </p:cNvPr>
            <p:cNvSpPr txBox="1"/>
            <p:nvPr/>
          </p:nvSpPr>
          <p:spPr>
            <a:xfrm>
              <a:off x="4356813" y="5842875"/>
              <a:ext cx="61314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The NHS Urgent and Emergency Care Survey has Section 251 (NHS Act 2006) approval to process contact details.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659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72AEC70-CF82-BAD3-DC9B-E540CDEFE736}"/>
              </a:ext>
            </a:extLst>
          </p:cNvPr>
          <p:cNvGrpSpPr/>
          <p:nvPr/>
        </p:nvGrpSpPr>
        <p:grpSpPr>
          <a:xfrm>
            <a:off x="2130357" y="820842"/>
            <a:ext cx="8357921" cy="5274019"/>
            <a:chOff x="2130357" y="820842"/>
            <a:chExt cx="8357921" cy="527401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51D82A7-13A3-073A-2C72-3420C8215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30357" y="820842"/>
              <a:ext cx="8346331" cy="52163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E158AC3-B86B-779F-855E-51149699AE20}"/>
                </a:ext>
              </a:extLst>
            </p:cNvPr>
            <p:cNvSpPr txBox="1"/>
            <p:nvPr/>
          </p:nvSpPr>
          <p:spPr>
            <a:xfrm>
              <a:off x="4356813" y="5864029"/>
              <a:ext cx="61314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The NHS Urgent and Emergency Care Survey has Section 251 (NHS Act 2006) approval to process contact details.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165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84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Symone Allijohn</dc:creator>
  <cp:lastModifiedBy>Symone Allijohn</cp:lastModifiedBy>
  <cp:revision>1</cp:revision>
  <dcterms:created xsi:type="dcterms:W3CDTF">2025-11-06T12:42:42Z</dcterms:created>
  <dcterms:modified xsi:type="dcterms:W3CDTF">2025-11-06T12:50:32Z</dcterms:modified>
</cp:coreProperties>
</file>